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6858000" cx="12192000"/>
  <p:notesSz cx="6858000" cy="9144000"/>
  <p:embeddedFontLst>
    <p:embeddedFont>
      <p:font typeface="Robo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9" roundtripDataSignature="AMtx7mgzgJycpcZg8on0xdLPJueko7AJ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912d654987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g2912d654987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912d654987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" name="Google Shape;170;g2912d654987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912d654987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g2912d654987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912d654987_2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g2912d654987_2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912d654987_2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g2912d654987_2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912d654987_2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912d654987_2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2912d654987_2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912d654987_2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912d654987_2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2912d654987_2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912d654987_2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912d654987_2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2912d654987_2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912d654987_2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912d654987_2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2912d654987_2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912d654987_2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912d654987_2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2912d654987_2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" name="Google Shape;102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" name="Google Shape;11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" name="Google Shape;12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" name="Google Shape;137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912d654987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" name="Google Shape;150;g2912d654987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912d654987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" name="Google Shape;157;g2912d654987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7.png"/><Relationship Id="rId7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4314101" y="2351493"/>
            <a:ext cx="359104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7D5FFF"/>
                </a:solidFill>
                <a:latin typeface="Roboto"/>
                <a:ea typeface="Roboto"/>
                <a:cs typeface="Roboto"/>
                <a:sym typeface="Roboto"/>
              </a:rPr>
              <a:t>Focused</a:t>
            </a:r>
            <a:r>
              <a:rPr b="1" i="0" lang="en-US" sz="4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Study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5072322" y="4764047"/>
            <a:ext cx="204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Project Presentation by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4943280" y="1816128"/>
            <a:ext cx="230543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CS673 – Software 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5477881" y="3333551"/>
            <a:ext cx="123623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(Iteration 1)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5371281" y="5071824"/>
            <a:ext cx="14493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Siddhesh Dighe</a:t>
            </a:r>
            <a:endParaRPr b="1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Paridhi Talwar</a:t>
            </a:r>
            <a:endParaRPr b="1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Deepali</a:t>
            </a:r>
            <a:r>
              <a:rPr b="0" i="0" lang="en-US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US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Chawla</a:t>
            </a:r>
            <a:endParaRPr b="1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Pushkar Gharat</a:t>
            </a:r>
            <a:endParaRPr b="1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Sai Ramya Devineni</a:t>
            </a:r>
            <a:endParaRPr b="1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Ayush Bhaliya </a:t>
            </a:r>
            <a:endParaRPr b="1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Supriya</a:t>
            </a:r>
            <a:endParaRPr b="1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5472271" y="1636406"/>
            <a:ext cx="1247457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Term Project for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912d654987_0_17"/>
          <p:cNvSpPr txBox="1"/>
          <p:nvPr/>
        </p:nvSpPr>
        <p:spPr>
          <a:xfrm>
            <a:off x="460703" y="328075"/>
            <a:ext cx="516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Configuring Automated tools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g2912d654987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075" y="1065425"/>
            <a:ext cx="9230027" cy="26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2912d654987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8375" y="3428650"/>
            <a:ext cx="8652398" cy="324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912d654987_0_33"/>
          <p:cNvSpPr txBox="1"/>
          <p:nvPr/>
        </p:nvSpPr>
        <p:spPr>
          <a:xfrm>
            <a:off x="460703" y="328075"/>
            <a:ext cx="516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Configuring Automated tools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g2912d654987_0_33"/>
          <p:cNvPicPr preferRelativeResize="0"/>
          <p:nvPr/>
        </p:nvPicPr>
        <p:blipFill rotWithShape="1">
          <a:blip r:embed="rId3">
            <a:alphaModFix/>
          </a:blip>
          <a:srcRect b="0" l="0" r="41694" t="0"/>
          <a:stretch/>
        </p:blipFill>
        <p:spPr>
          <a:xfrm>
            <a:off x="3092250" y="1030675"/>
            <a:ext cx="5535550" cy="382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2912d654987_0_33"/>
          <p:cNvPicPr preferRelativeResize="0"/>
          <p:nvPr/>
        </p:nvPicPr>
        <p:blipFill rotWithShape="1">
          <a:blip r:embed="rId4">
            <a:alphaModFix/>
          </a:blip>
          <a:srcRect b="34036" l="0" r="0" t="0"/>
          <a:stretch/>
        </p:blipFill>
        <p:spPr>
          <a:xfrm>
            <a:off x="1437950" y="4860475"/>
            <a:ext cx="9205451" cy="176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912d654987_0_27"/>
          <p:cNvSpPr txBox="1"/>
          <p:nvPr/>
        </p:nvSpPr>
        <p:spPr>
          <a:xfrm>
            <a:off x="460703" y="328075"/>
            <a:ext cx="516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Configuring Automated tools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g2912d654987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374" y="1104425"/>
            <a:ext cx="8011274" cy="517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912d654987_2_6"/>
          <p:cNvSpPr txBox="1"/>
          <p:nvPr/>
        </p:nvSpPr>
        <p:spPr>
          <a:xfrm>
            <a:off x="460703" y="328075"/>
            <a:ext cx="516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Project Structure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g2912d654987_2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950" y="963250"/>
            <a:ext cx="3989625" cy="163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2912d654987_2_6"/>
          <p:cNvSpPr txBox="1"/>
          <p:nvPr/>
        </p:nvSpPr>
        <p:spPr>
          <a:xfrm>
            <a:off x="1989715" y="2663524"/>
            <a:ext cx="1100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Backend</a:t>
            </a:r>
            <a:endParaRPr/>
          </a:p>
        </p:txBody>
      </p:sp>
      <p:pic>
        <p:nvPicPr>
          <p:cNvPr id="188" name="Google Shape;188;g2912d654987_2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1728" y="628325"/>
            <a:ext cx="417195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2912d654987_2_6"/>
          <p:cNvSpPr txBox="1"/>
          <p:nvPr/>
        </p:nvSpPr>
        <p:spPr>
          <a:xfrm>
            <a:off x="8117652" y="4198749"/>
            <a:ext cx="1100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Frontend</a:t>
            </a:r>
            <a:endParaRPr/>
          </a:p>
        </p:txBody>
      </p:sp>
      <p:pic>
        <p:nvPicPr>
          <p:cNvPr id="190" name="Google Shape;190;g2912d654987_2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3025" y="3130700"/>
            <a:ext cx="3214900" cy="31608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2912d654987_2_6"/>
          <p:cNvSpPr txBox="1"/>
          <p:nvPr/>
        </p:nvSpPr>
        <p:spPr>
          <a:xfrm>
            <a:off x="3270415" y="6374799"/>
            <a:ext cx="1100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 cases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912d654987_2_31"/>
          <p:cNvSpPr txBox="1"/>
          <p:nvPr/>
        </p:nvSpPr>
        <p:spPr>
          <a:xfrm>
            <a:off x="4266348" y="2714100"/>
            <a:ext cx="3139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7D5FFF"/>
                </a:solidFill>
                <a:latin typeface="Roboto"/>
                <a:ea typeface="Roboto"/>
                <a:cs typeface="Roboto"/>
                <a:sym typeface="Roboto"/>
              </a:rPr>
              <a:t>Demo Slides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g2912d654987_2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5773" y="680899"/>
            <a:ext cx="7896801" cy="510514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2912d654987_2_17"/>
          <p:cNvSpPr txBox="1"/>
          <p:nvPr/>
        </p:nvSpPr>
        <p:spPr>
          <a:xfrm>
            <a:off x="5264115" y="5848349"/>
            <a:ext cx="1100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Login page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912d654987_2_25"/>
          <p:cNvSpPr txBox="1"/>
          <p:nvPr/>
        </p:nvSpPr>
        <p:spPr>
          <a:xfrm>
            <a:off x="5408390" y="5834325"/>
            <a:ext cx="1375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Search page</a:t>
            </a:r>
            <a:endParaRPr/>
          </a:p>
        </p:txBody>
      </p:sp>
      <p:pic>
        <p:nvPicPr>
          <p:cNvPr id="210" name="Google Shape;210;g2912d654987_2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9137" y="713575"/>
            <a:ext cx="7793725" cy="50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912d654987_2_36"/>
          <p:cNvSpPr txBox="1"/>
          <p:nvPr/>
        </p:nvSpPr>
        <p:spPr>
          <a:xfrm>
            <a:off x="5016749" y="6058950"/>
            <a:ext cx="2158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Suggested video page</a:t>
            </a:r>
            <a:endParaRPr/>
          </a:p>
        </p:txBody>
      </p:sp>
      <p:pic>
        <p:nvPicPr>
          <p:cNvPr id="217" name="Google Shape;217;g2912d654987_2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388" y="384025"/>
            <a:ext cx="8553221" cy="552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912d654987_2_43"/>
          <p:cNvSpPr txBox="1"/>
          <p:nvPr/>
        </p:nvSpPr>
        <p:spPr>
          <a:xfrm>
            <a:off x="4644724" y="5946625"/>
            <a:ext cx="2158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API Testing</a:t>
            </a:r>
            <a:endParaRPr/>
          </a:p>
        </p:txBody>
      </p:sp>
      <p:pic>
        <p:nvPicPr>
          <p:cNvPr id="224" name="Google Shape;224;g2912d654987_2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5050" y="1052712"/>
            <a:ext cx="7351398" cy="475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912d654987_2_50"/>
          <p:cNvSpPr txBox="1"/>
          <p:nvPr/>
        </p:nvSpPr>
        <p:spPr>
          <a:xfrm>
            <a:off x="4644724" y="5946625"/>
            <a:ext cx="2158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UI Testing</a:t>
            </a:r>
            <a:endParaRPr/>
          </a:p>
        </p:txBody>
      </p:sp>
      <p:pic>
        <p:nvPicPr>
          <p:cNvPr id="231" name="Google Shape;231;g2912d654987_2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1650" y="192500"/>
            <a:ext cx="8726932" cy="564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2912d654987_2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600" y="903500"/>
            <a:ext cx="4706725" cy="399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/>
          <p:nvPr/>
        </p:nvSpPr>
        <p:spPr>
          <a:xfrm>
            <a:off x="4914426" y="837619"/>
            <a:ext cx="23631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Team Members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3474900" y="1554250"/>
            <a:ext cx="52422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Siddhesh Dighe</a:t>
            </a:r>
            <a:r>
              <a:rPr b="0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- Team Leader</a:t>
            </a:r>
            <a:br>
              <a:rPr b="0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b="0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Paridhi Talwar</a:t>
            </a:r>
            <a:r>
              <a:rPr b="0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- Requirement Leader </a:t>
            </a:r>
            <a:br>
              <a:rPr b="0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Deepali</a:t>
            </a:r>
            <a:r>
              <a:rPr b="0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Chawla</a:t>
            </a:r>
            <a:r>
              <a:rPr b="0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Configuration Leader</a:t>
            </a:r>
            <a:br>
              <a:rPr b="0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b="0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Pushkar Gharat</a:t>
            </a:r>
            <a:r>
              <a:rPr b="0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- Design Implementation Leader</a:t>
            </a:r>
            <a:br>
              <a:rPr b="0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Sai Ramya Devineni</a:t>
            </a:r>
            <a:r>
              <a:rPr b="0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- QA Leader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Supriya - </a:t>
            </a:r>
            <a:r>
              <a:rPr b="0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Backup QA Leader</a:t>
            </a:r>
            <a:br>
              <a:rPr b="0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Ayush Bhaliya</a:t>
            </a:r>
            <a:r>
              <a:rPr b="0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- Security Leader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5"/>
          <p:cNvSpPr txBox="1"/>
          <p:nvPr/>
        </p:nvSpPr>
        <p:spPr>
          <a:xfrm>
            <a:off x="4771759" y="2721114"/>
            <a:ext cx="264848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7D5FFF"/>
                </a:solidFill>
                <a:latin typeface="Roboto"/>
                <a:ea typeface="Roboto"/>
                <a:cs typeface="Roboto"/>
                <a:sym typeface="Roboto"/>
              </a:rPr>
              <a:t>Thank</a:t>
            </a:r>
            <a:r>
              <a:rPr b="1" i="0" lang="en-US" sz="4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You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8"/>
          <p:cNvSpPr txBox="1"/>
          <p:nvPr/>
        </p:nvSpPr>
        <p:spPr>
          <a:xfrm>
            <a:off x="460690" y="328068"/>
            <a:ext cx="3057307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Focus for Iteration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2330" y="1901228"/>
            <a:ext cx="1251738" cy="1251738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8"/>
          <p:cNvSpPr txBox="1"/>
          <p:nvPr/>
        </p:nvSpPr>
        <p:spPr>
          <a:xfrm>
            <a:off x="2992330" y="3367923"/>
            <a:ext cx="114005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stories</a:t>
            </a:r>
            <a:endParaRPr/>
          </a:p>
        </p:txBody>
      </p:sp>
      <p:pic>
        <p:nvPicPr>
          <p:cNvPr id="107" name="Google Shape;10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8752" y="1901228"/>
            <a:ext cx="1096854" cy="134454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8"/>
          <p:cNvSpPr txBox="1"/>
          <p:nvPr/>
        </p:nvSpPr>
        <p:spPr>
          <a:xfrm>
            <a:off x="1088752" y="3367924"/>
            <a:ext cx="109998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Wireframes</a:t>
            </a:r>
            <a:endParaRPr/>
          </a:p>
        </p:txBody>
      </p:sp>
      <p:pic>
        <p:nvPicPr>
          <p:cNvPr id="109" name="Google Shape;109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20751" y="1994034"/>
            <a:ext cx="1251738" cy="1251738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8"/>
          <p:cNvSpPr txBox="1"/>
          <p:nvPr/>
        </p:nvSpPr>
        <p:spPr>
          <a:xfrm>
            <a:off x="4876613" y="3367923"/>
            <a:ext cx="171874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level Designs</a:t>
            </a:r>
            <a:endParaRPr/>
          </a:p>
        </p:txBody>
      </p:sp>
      <p:pic>
        <p:nvPicPr>
          <p:cNvPr id="111" name="Google Shape;111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29122" y="1981677"/>
            <a:ext cx="1299277" cy="1299277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8"/>
          <p:cNvSpPr txBox="1"/>
          <p:nvPr/>
        </p:nvSpPr>
        <p:spPr>
          <a:xfrm>
            <a:off x="6967531" y="3367923"/>
            <a:ext cx="242245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Configuring automated tools</a:t>
            </a:r>
            <a:endParaRPr/>
          </a:p>
        </p:txBody>
      </p:sp>
      <p:pic>
        <p:nvPicPr>
          <p:cNvPr id="113" name="Google Shape;113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624691" y="1901228"/>
            <a:ext cx="1571449" cy="157144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8"/>
          <p:cNvSpPr txBox="1"/>
          <p:nvPr/>
        </p:nvSpPr>
        <p:spPr>
          <a:xfrm>
            <a:off x="9522191" y="3367923"/>
            <a:ext cx="177644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Implementing basic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functionality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 txBox="1"/>
          <p:nvPr/>
        </p:nvSpPr>
        <p:spPr>
          <a:xfrm>
            <a:off x="460690" y="328068"/>
            <a:ext cx="3057307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Wireframes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6107" y="356715"/>
            <a:ext cx="7017963" cy="3072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44517" y="3429000"/>
            <a:ext cx="6289699" cy="313188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"/>
          <p:cNvSpPr txBox="1"/>
          <p:nvPr/>
        </p:nvSpPr>
        <p:spPr>
          <a:xfrm>
            <a:off x="544452" y="1366000"/>
            <a:ext cx="4203214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Low fidelity wireframes helped us </a:t>
            </a:r>
            <a:r>
              <a:rPr b="1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visualize the flow of the app better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544452" y="2203898"/>
            <a:ext cx="4203214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It also </a:t>
            </a:r>
            <a:r>
              <a:rPr b="1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helped us identify &amp; tackle some useability issues</a:t>
            </a:r>
            <a:r>
              <a:rPr b="0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 before we started development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"/>
          <p:cNvSpPr txBox="1"/>
          <p:nvPr/>
        </p:nvSpPr>
        <p:spPr>
          <a:xfrm>
            <a:off x="513039" y="3259743"/>
            <a:ext cx="4203214" cy="338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7158E2"/>
                </a:solidFill>
                <a:latin typeface="Roboto"/>
                <a:ea typeface="Roboto"/>
                <a:cs typeface="Roboto"/>
                <a:sym typeface="Roboto"/>
              </a:rPr>
              <a:t>Why</a:t>
            </a:r>
            <a:r>
              <a:rPr b="1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US" sz="1600" u="none" cap="none" strike="noStrike">
                <a:solidFill>
                  <a:srgbClr val="7158E2"/>
                </a:solidFill>
                <a:latin typeface="Roboto"/>
                <a:ea typeface="Roboto"/>
                <a:cs typeface="Roboto"/>
                <a:sym typeface="Roboto"/>
              </a:rPr>
              <a:t>low fidelity wireframes?</a:t>
            </a:r>
            <a:endParaRPr b="1" i="0" sz="1600" u="none" cap="none" strike="noStrike">
              <a:solidFill>
                <a:srgbClr val="7158E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3"/>
          <p:cNvSpPr txBox="1"/>
          <p:nvPr/>
        </p:nvSpPr>
        <p:spPr>
          <a:xfrm>
            <a:off x="544452" y="3759309"/>
            <a:ext cx="4203214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Its </a:t>
            </a:r>
            <a:r>
              <a:rPr b="1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easy modify</a:t>
            </a:r>
            <a:r>
              <a:rPr b="0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 compared to high fidelity wireframes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"/>
          <p:cNvSpPr txBox="1"/>
          <p:nvPr/>
        </p:nvSpPr>
        <p:spPr>
          <a:xfrm>
            <a:off x="544452" y="4471763"/>
            <a:ext cx="4203214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Helped focus on the structure of the app</a:t>
            </a:r>
            <a:r>
              <a:rPr b="0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 rather than more peculiar design details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 txBox="1"/>
          <p:nvPr/>
        </p:nvSpPr>
        <p:spPr>
          <a:xfrm>
            <a:off x="460690" y="328068"/>
            <a:ext cx="1954443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Stories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6716" y="1345424"/>
            <a:ext cx="6453940" cy="416715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5"/>
          <p:cNvSpPr txBox="1"/>
          <p:nvPr/>
        </p:nvSpPr>
        <p:spPr>
          <a:xfrm>
            <a:off x="544452" y="1366000"/>
            <a:ext cx="4203214" cy="738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With help of the wireframes, we could write user stories which were </a:t>
            </a:r>
            <a:r>
              <a:rPr b="1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more detailed</a:t>
            </a:r>
            <a:r>
              <a:rPr b="0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 (down to each button on the screen)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5"/>
          <p:cNvSpPr txBox="1"/>
          <p:nvPr/>
        </p:nvSpPr>
        <p:spPr>
          <a:xfrm>
            <a:off x="544452" y="2311619"/>
            <a:ext cx="4203214" cy="738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This won’t just help us make the task more easy to understand but it also </a:t>
            </a:r>
            <a:r>
              <a:rPr b="1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makes UI Testing easier</a:t>
            </a:r>
            <a:r>
              <a:rPr b="0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 and more organized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9"/>
          <p:cNvSpPr txBox="1"/>
          <p:nvPr/>
        </p:nvSpPr>
        <p:spPr>
          <a:xfrm>
            <a:off x="460690" y="328068"/>
            <a:ext cx="1954443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Stories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9"/>
          <p:cNvSpPr txBox="1"/>
          <p:nvPr/>
        </p:nvSpPr>
        <p:spPr>
          <a:xfrm>
            <a:off x="2046139" y="1664602"/>
            <a:ext cx="7873612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Once each user story was reviewed, we added them to the jira board so that we can track them 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2629" y="2119894"/>
            <a:ext cx="10240631" cy="2618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"/>
          <p:cNvSpPr txBox="1"/>
          <p:nvPr/>
        </p:nvSpPr>
        <p:spPr>
          <a:xfrm>
            <a:off x="460690" y="328068"/>
            <a:ext cx="3901905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Class Diagram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750" y="789700"/>
            <a:ext cx="7700550" cy="582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912d654987_0_6"/>
          <p:cNvSpPr txBox="1"/>
          <p:nvPr/>
        </p:nvSpPr>
        <p:spPr>
          <a:xfrm>
            <a:off x="460703" y="328075"/>
            <a:ext cx="516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Configuring Automated tools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g2912d654987_0_6"/>
          <p:cNvPicPr preferRelativeResize="0"/>
          <p:nvPr/>
        </p:nvPicPr>
        <p:blipFill rotWithShape="1">
          <a:blip r:embed="rId3">
            <a:alphaModFix/>
          </a:blip>
          <a:srcRect b="0" l="0" r="18566" t="0"/>
          <a:stretch/>
        </p:blipFill>
        <p:spPr>
          <a:xfrm>
            <a:off x="6077375" y="1129850"/>
            <a:ext cx="5635300" cy="459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2912d654987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138" y="1484349"/>
            <a:ext cx="5407525" cy="388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912d654987_0_50"/>
          <p:cNvSpPr txBox="1"/>
          <p:nvPr/>
        </p:nvSpPr>
        <p:spPr>
          <a:xfrm>
            <a:off x="460703" y="328075"/>
            <a:ext cx="516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Configuring Automated tools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g2912d654987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6075"/>
            <a:ext cx="11887198" cy="4314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2023-09-28T04:00:58Z</dcterms:created>
  <dc:creator>Microsoft Office User</dc:creator>
</cp:coreProperties>
</file>